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9" r:id="rId2"/>
  </p:sldIdLst>
  <p:sldSz cx="12192000" cy="6858000"/>
  <p:notesSz cx="6735763" cy="98663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1F"/>
    <a:srgbClr val="00FFFF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7" autoAdjust="0"/>
    <p:restoredTop sz="94575" autoAdjust="0"/>
  </p:normalViewPr>
  <p:slideViewPr>
    <p:cSldViewPr snapToGrid="0" showGuides="1">
      <p:cViewPr varScale="1">
        <p:scale>
          <a:sx n="150" d="100"/>
          <a:sy n="150" d="100"/>
        </p:scale>
        <p:origin x="654" y="12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F8CC4EF6-3B41-4C82-B174-C873A3DA0136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5DE1D104-2753-436A-8161-D49BF8BF6DD8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635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2" name="Rectangle 4">
            <a:extLst>
              <a:ext uri="{FF2B5EF4-FFF2-40B4-BE49-F238E27FC236}">
                <a16:creationId xmlns:a16="http://schemas.microsoft.com/office/drawing/2014/main" id="{DACA6A6C-BDCF-46F5-AE08-43803F420C81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3" name="Rectangle 5">
            <a:extLst>
              <a:ext uri="{FF2B5EF4-FFF2-40B4-BE49-F238E27FC236}">
                <a16:creationId xmlns:a16="http://schemas.microsoft.com/office/drawing/2014/main" id="{A81B2EF9-83E8-408E-A2FB-45DAFD18BAB8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635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/>
            </a:lvl1pPr>
          </a:lstStyle>
          <a:p>
            <a:fld id="{1CB09A00-F82F-4022-9850-A7FEF68A4FE2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3AE086E6-D2C0-49F7-8781-87C159F77AD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DD96B102-7307-4E57-82A9-C0F7A1515F06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1635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35197DB6-838E-4B4A-A93A-6B9B6D8C1386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9375" y="739775"/>
            <a:ext cx="6577013" cy="37004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9" name="Rectangle 5">
            <a:extLst>
              <a:ext uri="{FF2B5EF4-FFF2-40B4-BE49-F238E27FC236}">
                <a16:creationId xmlns:a16="http://schemas.microsoft.com/office/drawing/2014/main" id="{5C6CCBA6-F67D-4524-BE8B-A9D245E323A6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98525" y="4686300"/>
            <a:ext cx="4938713" cy="4440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noProof="0"/>
              <a:t>Click to edit Master text styles</a:t>
            </a:r>
          </a:p>
          <a:p>
            <a:pPr lvl="1"/>
            <a:r>
              <a:rPr lang="en-US" altLang="ja-JP" noProof="0"/>
              <a:t>Second level</a:t>
            </a:r>
          </a:p>
          <a:p>
            <a:pPr lvl="2"/>
            <a:r>
              <a:rPr lang="en-US" altLang="ja-JP" noProof="0"/>
              <a:t>Third level</a:t>
            </a:r>
          </a:p>
          <a:p>
            <a:pPr lvl="3"/>
            <a:r>
              <a:rPr lang="en-US" altLang="ja-JP" noProof="0"/>
              <a:t>Fourth level</a:t>
            </a:r>
          </a:p>
          <a:p>
            <a:pPr lvl="4"/>
            <a:r>
              <a:rPr lang="en-US" altLang="ja-JP" noProof="0"/>
              <a:t>Fifth level</a:t>
            </a:r>
          </a:p>
        </p:txBody>
      </p:sp>
      <p:sp>
        <p:nvSpPr>
          <p:cNvPr id="6150" name="Rectangle 6">
            <a:extLst>
              <a:ext uri="{FF2B5EF4-FFF2-40B4-BE49-F238E27FC236}">
                <a16:creationId xmlns:a16="http://schemas.microsoft.com/office/drawing/2014/main" id="{3F100E14-3CD7-40B6-9FB9-88D78A303A18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51" name="Rectangle 7">
            <a:extLst>
              <a:ext uri="{FF2B5EF4-FFF2-40B4-BE49-F238E27FC236}">
                <a16:creationId xmlns:a16="http://schemas.microsoft.com/office/drawing/2014/main" id="{59747A32-2F8D-4722-A3C7-C38F9A04879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635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/>
            </a:lvl1pPr>
          </a:lstStyle>
          <a:p>
            <a:fld id="{1EC1493D-180C-4252-A302-7147D0E41D0D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>
            <a:extLst>
              <a:ext uri="{FF2B5EF4-FFF2-40B4-BE49-F238E27FC236}">
                <a16:creationId xmlns:a16="http://schemas.microsoft.com/office/drawing/2014/main" id="{D2645F73-CB02-4175-B86F-3ED80335F72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B094C7E2-7B00-4E13-8846-A025E4644FE8}" type="slidenum">
              <a:rPr kumimoji="0" lang="en-US" altLang="ja-JP" sz="1200"/>
              <a:pPr/>
              <a:t>1</a:t>
            </a:fld>
            <a:endParaRPr kumimoji="0" lang="en-US" altLang="ja-JP" sz="1200"/>
          </a:p>
        </p:txBody>
      </p:sp>
      <p:sp>
        <p:nvSpPr>
          <p:cNvPr id="4099" name="Rectangle 2">
            <a:extLst>
              <a:ext uri="{FF2B5EF4-FFF2-40B4-BE49-F238E27FC236}">
                <a16:creationId xmlns:a16="http://schemas.microsoft.com/office/drawing/2014/main" id="{FB78D4EF-9E2E-4873-A790-49C8B661825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9375" y="739775"/>
            <a:ext cx="6577013" cy="3700463"/>
          </a:xfrm>
          <a:ln/>
        </p:spPr>
      </p:sp>
      <p:sp>
        <p:nvSpPr>
          <p:cNvPr id="4100" name="Rectangle 3">
            <a:extLst>
              <a:ext uri="{FF2B5EF4-FFF2-40B4-BE49-F238E27FC236}">
                <a16:creationId xmlns:a16="http://schemas.microsoft.com/office/drawing/2014/main" id="{F3CE3149-7E64-43EF-8769-2B5E88EE3C4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046C77B-CE8E-45F1-9670-5C6A984830C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D694F5F-998D-45D8-AE76-E584C4D2666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3745C362-9095-47B2-8A72-88EC97A001F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F4CED0F-E715-4513-A1A2-DF17B061695C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5957876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A3F7DD5-BE4D-499E-A273-00F0D49C095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779732A-0D5E-4A76-8778-440130FD03E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E32F9DC-98CA-4A0D-B8E3-5FC424A3B44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80A5913-96C3-4FEC-961B-198FAA6B3716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3015620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686800" y="609600"/>
            <a:ext cx="2590800" cy="5486400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914400" y="609600"/>
            <a:ext cx="7569200" cy="5486400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C668535-3C9C-4100-BDF3-F94306502FC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94E124F-BB88-44C2-865D-458678ED87C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0784083-C6CD-4C01-83EE-D79316C1361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33914BF-4E35-4984-BB9A-AD6B901ADCE0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2402428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EF182CE-710E-40CC-AC42-F30D869099E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63693F3-CCC6-4CA6-A2F4-50DCE8403F9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082D73A-E8E6-49DD-8D85-CED05B3A5A1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EC8238C-AE65-4A43-9A3C-434176AB9D63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3646105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0A78C19-D3FD-4B28-A262-8EE5A07A44E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CCC3A1E-7321-44B9-85B7-6595740F0E3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6E07051-14AC-44CF-88D7-23AE549DAA7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DFA92E0-92E3-44EA-9D1D-E5B17F089FD8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1352155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17EA64E-8C2D-4FEA-8902-DB3B791E2D1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D884702-D5B3-4F0B-8300-DDFC1C2B8AD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58E6466-3E35-41F6-877C-BB3FBB48DB8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156E3F1-9A1B-4DAC-920C-30467B4547C5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9298429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D65D1A03-8D2B-4D78-9714-481D5AE2E37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7F5582B1-93C5-4DFD-96FC-5F7C804E352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05398501-B051-4A82-B466-5A27BB7D283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0FECFB9-C42B-4F14-BB85-6C9926818DE4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9573643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3A991241-8A93-4FFB-B56A-D25F59D769C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59577FE8-8F40-42E7-9046-8E093443A93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8D2DF8ED-D5FB-4B68-B092-29596DD9C6F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351C8C9-D2D3-4172-AA2A-DD70ACCB2222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7635818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99450781-55D4-41D8-974D-E7091D339F0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E2277D1A-46CF-4DA9-95FD-508A191E235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051D494B-FA1F-4936-88CA-526C8141E00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297BBC9-8E3E-4051-8149-527427C4B4DC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8513776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9B96454-0F58-4FE9-8B8B-4C8DA16FD6A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622F51C-7347-4C1B-8862-26EFC244AE7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33B9DAA-BE18-4EC4-8C82-C34A13F9127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BA000EC-766B-48F4-BA16-D3DC42F15163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070773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6E067E5-E82B-446F-AA0A-0C02564EBEF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8E5C3FF-5261-4103-A540-07170BC556A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2211C37-52C9-4C28-847B-FF0067AA229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A7239F0-7610-418F-825B-51F71769AD8F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2975830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18185E"/>
            </a:gs>
            <a:gs pos="100000">
              <a:schemeClr val="accent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5CEC3899-71E5-44B0-8403-0C5EF648B0D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09600"/>
            <a:ext cx="103632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DF854759-E895-48AD-9EDA-84722C81E0C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/>
              <a:t>Click to edit Master text styles</a:t>
            </a:r>
          </a:p>
          <a:p>
            <a:pPr lvl="1"/>
            <a:r>
              <a:rPr lang="en-US" altLang="ja-JP"/>
              <a:t>Second level</a:t>
            </a:r>
          </a:p>
          <a:p>
            <a:pPr lvl="2"/>
            <a:r>
              <a:rPr lang="en-US" altLang="ja-JP"/>
              <a:t>Third level</a:t>
            </a:r>
          </a:p>
          <a:p>
            <a:pPr lvl="3"/>
            <a:r>
              <a:rPr lang="en-US" altLang="ja-JP"/>
              <a:t>Fourth level</a:t>
            </a:r>
          </a:p>
          <a:p>
            <a:pPr lvl="4"/>
            <a:r>
              <a:rPr lang="en-US" altLang="ja-JP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0339B206-EB5B-4D6A-89A8-F40B71689699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0" sz="1400"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F0FE128E-275C-4589-98CF-2624DE358370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kumimoji="0" sz="1400"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290963EC-5A7B-44F8-84D1-B88FBB5B9BE4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400"/>
            </a:lvl1pPr>
          </a:lstStyle>
          <a:p>
            <a:fld id="{A01CA7FB-BB3B-4B53-99B6-5D3368880CC7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634DB389-311F-4279-869F-FC090D0568F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871664" y="1576388"/>
            <a:ext cx="8448675" cy="2286000"/>
          </a:xfrm>
          <a:solidFill>
            <a:srgbClr val="000080"/>
          </a:solidFill>
          <a:ln>
            <a:solidFill>
              <a:srgbClr val="00FFFF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zh-CN" altLang="en-US" sz="35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第</a:t>
            </a:r>
            <a:r>
              <a:rPr lang="ja-JP" altLang="en-US" sz="35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３０</a:t>
            </a:r>
            <a:r>
              <a:rPr lang="zh-CN" altLang="en-US" sz="35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回</a:t>
            </a:r>
            <a:r>
              <a:rPr lang="ja-JP" altLang="en-US" sz="35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近畿臨床工学会</a:t>
            </a:r>
            <a:br>
              <a:rPr lang="en-US" altLang="ja-JP" sz="35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</a:br>
            <a:r>
              <a:rPr lang="ja-JP" altLang="en-US" sz="48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ＣＯ Ｉ 開示</a:t>
            </a:r>
            <a:br>
              <a:rPr lang="en-US" altLang="ja-JP" sz="40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</a:br>
            <a:r>
              <a:rPr lang="ja-JP" altLang="en-US" sz="16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</a:t>
            </a:r>
            <a:br>
              <a:rPr lang="en-US" altLang="ja-JP" sz="2400" b="1" i="1" dirty="0">
                <a:solidFill>
                  <a:srgbClr val="FFFF1F"/>
                </a:solidFill>
                <a:ea typeface="ＭＳ Ｐゴシック" panose="020B0600070205080204" pitchFamily="50" charset="-128"/>
              </a:rPr>
            </a:br>
            <a:r>
              <a:rPr lang="ja-JP" altLang="en-US" sz="2400" b="1" i="1" dirty="0">
                <a:solidFill>
                  <a:srgbClr val="FFFF1F"/>
                </a:solidFill>
                <a:ea typeface="ＭＳ Ｐゴシック" panose="020B0600070205080204" pitchFamily="50" charset="-128"/>
              </a:rPr>
              <a:t>筆頭発表者名：　○○　○○</a:t>
            </a:r>
            <a:endParaRPr lang="en-US" altLang="ja-JP" sz="2400" b="1" i="1" dirty="0">
              <a:solidFill>
                <a:srgbClr val="FFFF1F"/>
              </a:solidFill>
              <a:ea typeface="ＭＳ Ｐゴシック" panose="020B0600070205080204" pitchFamily="50" charset="-128"/>
            </a:endParaRP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1FB48620-781B-4657-8729-513B14A0C51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073275" y="4003675"/>
            <a:ext cx="8167688" cy="16002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endParaRPr lang="en-US" altLang="ja-JP" sz="2800" b="1">
              <a:solidFill>
                <a:schemeClr val="bg1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8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演題発表に関連し、開示すべき</a:t>
            </a:r>
            <a:r>
              <a:rPr lang="en-US" altLang="ja-JP" sz="28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CO I </a:t>
            </a:r>
            <a:r>
              <a:rPr lang="ja-JP" altLang="en-US" sz="28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関係にある</a:t>
            </a:r>
            <a:endParaRPr lang="en-US" altLang="ja-JP" sz="2800" b="1">
              <a:solidFill>
                <a:schemeClr val="bg1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8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企業などはありません。</a:t>
            </a:r>
            <a:endParaRPr lang="en-US" altLang="ja-JP" sz="2800" b="1">
              <a:solidFill>
                <a:schemeClr val="bg1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algn="ctr" eaLnBrk="1" hangingPunct="1">
              <a:lnSpc>
                <a:spcPct val="80000"/>
              </a:lnSpc>
              <a:buFontTx/>
              <a:buNone/>
            </a:pPr>
            <a:endParaRPr lang="en-US" altLang="ja-JP" sz="700" b="1" i="1">
              <a:solidFill>
                <a:srgbClr val="FFFF1F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altLang="ja-JP" b="1">
              <a:solidFill>
                <a:schemeClr val="bg1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</p:txBody>
      </p:sp>
      <p:sp>
        <p:nvSpPr>
          <p:cNvPr id="2052" name="正方形/長方形 4">
            <a:extLst>
              <a:ext uri="{FF2B5EF4-FFF2-40B4-BE49-F238E27FC236}">
                <a16:creationId xmlns:a16="http://schemas.microsoft.com/office/drawing/2014/main" id="{629AD9DE-A26F-4B4F-B50B-885E124BFD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68475" y="1287464"/>
            <a:ext cx="8642350" cy="4586287"/>
          </a:xfrm>
          <a:prstGeom prst="rect">
            <a:avLst/>
          </a:prstGeom>
          <a:noFill/>
          <a:ln w="38100" algn="ctr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kumimoji="0" lang="ja-JP" alt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554</TotalTime>
  <Words>40</Words>
  <Application>Microsoft Office PowerPoint</Application>
  <PresentationFormat>ワイド画面</PresentationFormat>
  <Paragraphs>5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ＭＳ Ｐゴシック</vt:lpstr>
      <vt:lpstr>Arial</vt:lpstr>
      <vt:lpstr>Times New Roman</vt:lpstr>
      <vt:lpstr>Default Design</vt:lpstr>
      <vt:lpstr>第３０回　近畿臨床工学会 ＣＯ Ｉ 開示 　 筆頭発表者名：　○○　○○</vt:lpstr>
    </vt:vector>
  </TitlesOfParts>
  <Company>Heart Failure Society of America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川﨑　路浩</cp:lastModifiedBy>
  <cp:revision>93</cp:revision>
  <dcterms:created xsi:type="dcterms:W3CDTF">2010-05-23T15:05:50Z</dcterms:created>
  <dcterms:modified xsi:type="dcterms:W3CDTF">2024-10-13T12:10:32Z</dcterms:modified>
</cp:coreProperties>
</file>